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1" r:id="rId3"/>
    <p:sldId id="258" r:id="rId4"/>
    <p:sldId id="287" r:id="rId5"/>
    <p:sldId id="293" r:id="rId6"/>
    <p:sldId id="294" r:id="rId7"/>
    <p:sldId id="292" r:id="rId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97" d="100"/>
          <a:sy n="97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707E9-C794-964C-9DA4-6881D6D4B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8FD13-524E-AF44-8E47-7FB603C81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2732B-E538-2340-92FD-EDB683138E8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D18DC-5E52-8846-83CC-45D49CB0A3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541F5-C274-D146-938E-028ECF55B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C684-E479-7149-B637-F5C0A750E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4614-CDE5-BE4D-831F-3C6C7844A6CF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17426-9F64-C940-A48F-6050D39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</a:t>
            </a:r>
            <a:r>
              <a:rPr lang="en-GB" baseline="0" dirty="0"/>
              <a:t> are very lucky to have:</a:t>
            </a:r>
          </a:p>
          <a:p>
            <a:r>
              <a:rPr lang="en-GB" baseline="0" dirty="0"/>
              <a:t>*Mrs Jenny Scott and </a:t>
            </a:r>
          </a:p>
          <a:p>
            <a:r>
              <a:rPr lang="en-GB" baseline="0" dirty="0"/>
              <a:t>*Mrs Collette Muldoon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2222-9A01-4C31-9706-50C42A7411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5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E8CF-EBE0-C245-B597-90E7D3CE0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8CE48-55C9-B34C-A809-B83155C98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563C-23D4-1B42-B18D-9C4E3493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0E07-7482-714C-9473-CF1C6E72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0601-DB18-1C40-8A7C-22603262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2149-AE6C-2446-8B3C-6F8561CE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E14F6-7629-8049-B678-9AEC4DC89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8D3DF-1B72-F448-8EB1-45F84153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AB42F-3132-EC41-A419-65F44BA3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820B-173E-334C-9EEB-29B2B550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0F756-E319-BA4D-88E3-1BCEB426A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4FCA7-EACC-2743-A39D-3CDBA011A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C0B3-607B-6A4A-B6B8-8688D062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74B6C-9344-3941-8E33-7342C15D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92B2-BB0F-E344-A4F0-91EBC522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E727-6B9A-D845-B286-4F7D8E84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CC4D-95FB-2F42-A93D-2EDD2A920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97384-5913-ED47-91F3-483D0174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2FD6-7E0D-B94F-A1F5-E4031FB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B5D6-FEB7-C647-8A22-874ACB7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95F4-79D6-F14D-B742-79252C1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EEB-2589-3642-880A-FC54170C9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BEA5-8D3A-614F-9A17-916EDFE2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D9724-9424-C245-B63B-00EFB476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98BD-8987-0E41-8C9F-48E45E88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9FF9-F7EB-C543-B20D-72B4DC3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5BB9-FDC8-F741-84AE-358F8A17B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E3B8A-FE2E-9A45-B440-56FAA74A5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0F4D7-723A-FE49-8FC9-B0A33EBB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81BA6-DAA2-5340-8B62-652299A1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74F2C-A688-1A48-BF55-37A2D7E9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04F6-CC8D-434D-B34F-21750891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D193-2080-3340-96EF-9C12D2262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C58F4-6953-EE44-9282-B781C805F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F59C9-CAFB-E944-9169-0A83802EB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AF011-5C10-CE46-BF15-94D69627F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F305F-1372-2E42-BF27-2F34F3AD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2F063-0F81-0542-A738-6E7F930E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81F77-31B4-DC48-A8AF-13988345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61D2-04DC-F64E-8328-B2D930CC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19C2D-3CF6-D347-AE9A-D74704AE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8875A-BCB1-F248-9191-BE5CF1FB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1445D-1C38-474A-A2F5-CBD9B8EA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17DBF-590E-D84A-B685-8C47EFF6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9ED4-5907-C740-BC01-6E532A28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3FFF1-813D-824E-81B8-A82B6092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0E49-E2BA-1C45-975D-20C8AE40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B605-FF81-164F-9037-CAD5FFD4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D0823-7447-BC4E-A7B2-BCB298BB6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E87B4-AE4E-2A42-ADD9-71BD89BC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D43A1-BF53-754E-A078-D6A30104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C017-C10F-8B48-9FE1-0375BF94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1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CFDE-49FF-FD4D-B52E-8A5E0A68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AE60C-F5F1-2944-A455-49842C8A9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D8792-D14D-914C-B0F4-AB5CF53D2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9AE8-B997-BB49-A190-784C3499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B144-8348-B24F-8E35-872A54BA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C2B64-7C6B-854B-9FF9-2EADD958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43757-BE48-754F-8DFA-37FD09C8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C103-F1DD-AB4B-92DF-27BE4C5F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45C4E-DD60-4741-B717-810C631C5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1CAD-C8D8-7A49-9A1D-C9C076262FA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1E84-7A69-3E4F-805F-CC3D8CC27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693BC-424D-AE4D-8CF3-131FDDF5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05F8-A2CD-F649-B4CC-FE6AECD1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patrickspsderrygonnell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ni.org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2B64D4-0540-254B-A463-26089CC7D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26399"/>
              </p:ext>
            </p:extLst>
          </p:nvPr>
        </p:nvGraphicFramePr>
        <p:xfrm>
          <a:off x="1661652" y="2053622"/>
          <a:ext cx="8786492" cy="337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880">
                  <a:extLst>
                    <a:ext uri="{9D8B030D-6E8A-4147-A177-3AD203B41FA5}">
                      <a16:colId xmlns:a16="http://schemas.microsoft.com/office/drawing/2014/main" val="1899087713"/>
                    </a:ext>
                  </a:extLst>
                </a:gridCol>
                <a:gridCol w="4326612">
                  <a:extLst>
                    <a:ext uri="{9D8B030D-6E8A-4147-A177-3AD203B41FA5}">
                      <a16:colId xmlns:a16="http://schemas.microsoft.com/office/drawing/2014/main" val="4074093214"/>
                    </a:ext>
                  </a:extLst>
                </a:gridCol>
              </a:tblGrid>
              <a:tr h="784240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latin typeface="Sassoon Primary Std" panose="020B0803020103030203"/>
                        </a:rPr>
                        <a:t>Settling Into Primary One…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56431"/>
                  </a:ext>
                </a:extLst>
              </a:tr>
              <a:tr h="5612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31</a:t>
                      </a:r>
                      <a:r>
                        <a:rPr lang="en-US" b="1" baseline="30000" dirty="0">
                          <a:latin typeface="Sassoon Primary Std" panose="020B0803020103030203"/>
                        </a:rPr>
                        <a:t>st</a:t>
                      </a:r>
                      <a:r>
                        <a:rPr lang="en-US" b="1" dirty="0">
                          <a:latin typeface="Sassoon Primary Std" panose="020B0803020103030203"/>
                        </a:rPr>
                        <a:t> August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9:10am – 11am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397398"/>
                  </a:ext>
                </a:extLst>
              </a:tr>
              <a:tr h="5612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1</a:t>
                      </a:r>
                      <a:r>
                        <a:rPr lang="en-US" b="1" baseline="30000" dirty="0">
                          <a:latin typeface="Sassoon Primary Std" panose="020B0803020103030203"/>
                        </a:rPr>
                        <a:t>st</a:t>
                      </a:r>
                      <a:r>
                        <a:rPr lang="en-US" b="1" dirty="0">
                          <a:latin typeface="Sassoon Primary Std" panose="020B0803020103030203"/>
                        </a:rPr>
                        <a:t> September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9:10am – 11am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460822"/>
                  </a:ext>
                </a:extLst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w/c: 4</a:t>
                      </a:r>
                      <a:r>
                        <a:rPr lang="en-US" b="1" baseline="30000" dirty="0">
                          <a:latin typeface="Sassoon Primary Std" panose="020B0803020103030203"/>
                        </a:rPr>
                        <a:t>th</a:t>
                      </a:r>
                      <a:r>
                        <a:rPr lang="en-US" b="1" dirty="0">
                          <a:latin typeface="Sassoon Primary Std" panose="020B0803020103030203"/>
                        </a:rPr>
                        <a:t> September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9:10am – 12noon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59966"/>
                  </a:ext>
                </a:extLst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w/c: 11</a:t>
                      </a:r>
                      <a:r>
                        <a:rPr lang="en-US" b="1" baseline="30000" dirty="0">
                          <a:latin typeface="Sassoon Primary Std" panose="020B0803020103030203"/>
                        </a:rPr>
                        <a:t>th</a:t>
                      </a:r>
                      <a:r>
                        <a:rPr lang="en-US" b="1" dirty="0">
                          <a:latin typeface="Sassoon Primary Std" panose="020B0803020103030203"/>
                        </a:rPr>
                        <a:t> September 2023 and thereafter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ssoon Primary Std" panose="020B0803020103030203"/>
                        </a:rPr>
                        <a:t>9:10am – 2pm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Sassoon Primary Std" panose="020B0803020103030203"/>
                        </a:rPr>
                        <a:t>***Stay and Play option: 2pm – 3pm***</a:t>
                      </a:r>
                    </a:p>
                    <a:p>
                      <a:endParaRPr lang="en-US" b="1" dirty="0">
                        <a:latin typeface="Sassoon Primary Std" panose="020B080302010303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605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3DFD97-73C6-1843-A59D-1743678B622E}"/>
              </a:ext>
            </a:extLst>
          </p:cNvPr>
          <p:cNvSpPr txBox="1"/>
          <p:nvPr/>
        </p:nvSpPr>
        <p:spPr>
          <a:xfrm>
            <a:off x="1778000" y="5734165"/>
            <a:ext cx="867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ssoon Primary Std" panose="020B0803020103030203"/>
              </a:rPr>
              <a:t>***Supervision from 8:45am*** </a:t>
            </a:r>
          </a:p>
        </p:txBody>
      </p:sp>
      <p:pic>
        <p:nvPicPr>
          <p:cNvPr id="3" name="Picture 2" descr="A cartoon of kids playing in a school yard&#10;&#10;Description automatically generated with low confidence">
            <a:extLst>
              <a:ext uri="{FF2B5EF4-FFF2-40B4-BE49-F238E27FC236}">
                <a16:creationId xmlns:a16="http://schemas.microsoft.com/office/drawing/2014/main" id="{827EC425-739C-FDB5-53DD-8F9C883E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19" y="491552"/>
            <a:ext cx="4158428" cy="12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2E896-9C53-A149-B2E2-9482823804EB}"/>
              </a:ext>
            </a:extLst>
          </p:cNvPr>
          <p:cNvSpPr/>
          <p:nvPr/>
        </p:nvSpPr>
        <p:spPr>
          <a:xfrm>
            <a:off x="2750386" y="1025976"/>
            <a:ext cx="7472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https://www.stpatrickspsderrygonnelly.com/</a:t>
            </a:r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717E8-7144-3AEC-8BBA-5D7AFD888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" r="17619" b="3512"/>
          <a:stretch/>
        </p:blipFill>
        <p:spPr>
          <a:xfrm>
            <a:off x="2750386" y="1858296"/>
            <a:ext cx="6912077" cy="45781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2FC520-0050-DA3C-A99F-8F9B5A8480D1}"/>
              </a:ext>
            </a:extLst>
          </p:cNvPr>
          <p:cNvSpPr/>
          <p:nvPr/>
        </p:nvSpPr>
        <p:spPr>
          <a:xfrm>
            <a:off x="301843" y="2796467"/>
            <a:ext cx="2258220" cy="220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Phone numbers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395529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welcome free motion 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27" y="1436784"/>
            <a:ext cx="1339521" cy="11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 St. Patrick's P.S, Derrygonnelly\Photos\September\Children Portrait\IMG_21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t="53726" r="30942" b="17373"/>
          <a:stretch/>
        </p:blipFill>
        <p:spPr bwMode="auto">
          <a:xfrm>
            <a:off x="5666283" y="2156307"/>
            <a:ext cx="2848641" cy="33622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8367" y="975119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Meet the P1 Team…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83354-167E-414A-9223-46B136C7D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996" r="39501" b="18500"/>
          <a:stretch/>
        </p:blipFill>
        <p:spPr>
          <a:xfrm rot="5400000">
            <a:off x="2107563" y="2537112"/>
            <a:ext cx="3413821" cy="26522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083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81777-4BF4-9C46-855F-7666B777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84" y="2041469"/>
            <a:ext cx="6384405" cy="2160240"/>
          </a:xfrm>
          <a:prstGeom prst="rect">
            <a:avLst/>
          </a:prstGeom>
        </p:spPr>
      </p:pic>
      <p:pic>
        <p:nvPicPr>
          <p:cNvPr id="1026" name="Picture 2" descr="Teachers2Parents - Apps on Google Play">
            <a:extLst>
              <a:ext uri="{FF2B5EF4-FFF2-40B4-BE49-F238E27FC236}">
                <a16:creationId xmlns:a16="http://schemas.microsoft.com/office/drawing/2014/main" id="{800C5CCD-0E09-9DC2-D484-3C9B39AF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2" y="1294217"/>
            <a:ext cx="3896953" cy="38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7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E0CC1-F3F5-AE42-B3C3-25D1A521812B}"/>
              </a:ext>
            </a:extLst>
          </p:cNvPr>
          <p:cNvSpPr/>
          <p:nvPr/>
        </p:nvSpPr>
        <p:spPr>
          <a:xfrm>
            <a:off x="1810654" y="481239"/>
            <a:ext cx="769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Transport / Meals…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43D86-6BB9-5BAA-D2A5-32477CF0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54" y="2095500"/>
            <a:ext cx="7610168" cy="428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B18E1-CB32-152E-EF76-0FA450DFFE0A}"/>
              </a:ext>
            </a:extLst>
          </p:cNvPr>
          <p:cNvSpPr txBox="1"/>
          <p:nvPr/>
        </p:nvSpPr>
        <p:spPr>
          <a:xfrm>
            <a:off x="3392884" y="1406090"/>
            <a:ext cx="602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www.eani.org.uk</a:t>
            </a:r>
            <a:r>
              <a:rPr lang="en-GB" sz="3200" dirty="0"/>
              <a:t> </a:t>
            </a:r>
          </a:p>
        </p:txBody>
      </p:sp>
      <p:pic>
        <p:nvPicPr>
          <p:cNvPr id="1028" name="Picture 4" descr="Little Children Eating Healthy Food Stock Illustration - Download Image Now  - Child, Eating, Table - iStock">
            <a:extLst>
              <a:ext uri="{FF2B5EF4-FFF2-40B4-BE49-F238E27FC236}">
                <a16:creationId xmlns:a16="http://schemas.microsoft.com/office/drawing/2014/main" id="{DD07BCF2-AAC9-311A-EF58-6EC29327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658">
            <a:off x="9729124" y="1801787"/>
            <a:ext cx="2117918" cy="11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eels On The School Bus | Nursery Rhymes &amp; Kids Songs | Gecko's Garage |  Bus Song For Kids - YouTube">
            <a:extLst>
              <a:ext uri="{FF2B5EF4-FFF2-40B4-BE49-F238E27FC236}">
                <a16:creationId xmlns:a16="http://schemas.microsoft.com/office/drawing/2014/main" id="{03E3E999-CF14-E8CA-39D3-D64F468F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141">
            <a:off x="9281835" y="534474"/>
            <a:ext cx="1968204" cy="11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E0CC1-F3F5-AE42-B3C3-25D1A521812B}"/>
              </a:ext>
            </a:extLst>
          </p:cNvPr>
          <p:cNvSpPr/>
          <p:nvPr/>
        </p:nvSpPr>
        <p:spPr>
          <a:xfrm>
            <a:off x="1850409" y="702465"/>
            <a:ext cx="769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School Uniform…</a:t>
            </a:r>
          </a:p>
        </p:txBody>
      </p:sp>
      <p:pic>
        <p:nvPicPr>
          <p:cNvPr id="3" name="Picture 2" descr="F:\a St. Patrick's P.S, Derrygonnelly\Photos\September\IMG_2288.JPG">
            <a:extLst>
              <a:ext uri="{FF2B5EF4-FFF2-40B4-BE49-F238E27FC236}">
                <a16:creationId xmlns:a16="http://schemas.microsoft.com/office/drawing/2014/main" id="{FF0EABC6-8A65-1D40-9469-AE73E1BDF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8"/>
          <a:stretch/>
        </p:blipFill>
        <p:spPr bwMode="auto">
          <a:xfrm rot="5400000">
            <a:off x="3292794" y="2474836"/>
            <a:ext cx="4447052" cy="3333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280677-67D2-6940-84B5-3B2F86006C3E}"/>
              </a:ext>
            </a:extLst>
          </p:cNvPr>
          <p:cNvSpPr/>
          <p:nvPr/>
        </p:nvSpPr>
        <p:spPr>
          <a:xfrm>
            <a:off x="7783412" y="2367171"/>
            <a:ext cx="31614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NAMES </a:t>
            </a:r>
          </a:p>
          <a:p>
            <a:pPr algn="ctr"/>
            <a:r>
              <a:rPr lang="en-US" sz="5000" b="1" cap="none" spc="0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Please</a:t>
            </a:r>
          </a:p>
          <a:p>
            <a:pPr algn="ctr"/>
            <a:r>
              <a:rPr lang="en-US" sz="32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on ALL clothing</a:t>
            </a:r>
            <a:endParaRPr lang="en-US" sz="32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 Primary Std" panose="020B080302010303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640605-E197-2CB4-8B6F-D90A2E40200C}"/>
              </a:ext>
            </a:extLst>
          </p:cNvPr>
          <p:cNvSpPr/>
          <p:nvPr/>
        </p:nvSpPr>
        <p:spPr>
          <a:xfrm>
            <a:off x="594805" y="2469174"/>
            <a:ext cx="2654423" cy="2484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</a:t>
            </a:r>
          </a:p>
          <a:p>
            <a:pPr algn="ctr"/>
            <a:r>
              <a:rPr lang="en-GB" dirty="0"/>
              <a:t>Enniskillen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See handout</a:t>
            </a:r>
          </a:p>
          <a:p>
            <a:pPr algn="ctr"/>
            <a:r>
              <a:rPr lang="en-GB" dirty="0"/>
              <a:t>*PLAIN navy trousers/not leggings</a:t>
            </a:r>
          </a:p>
        </p:txBody>
      </p:sp>
    </p:spTree>
    <p:extLst>
      <p:ext uri="{BB962C8B-B14F-4D97-AF65-F5344CB8AC3E}">
        <p14:creationId xmlns:p14="http://schemas.microsoft.com/office/powerpoint/2010/main" val="308291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21F15-9B0E-734C-BA00-842624DA534A}"/>
              </a:ext>
            </a:extLst>
          </p:cNvPr>
          <p:cNvSpPr/>
          <p:nvPr/>
        </p:nvSpPr>
        <p:spPr>
          <a:xfrm>
            <a:off x="2764810" y="804065"/>
            <a:ext cx="60102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 Primary Std" panose="020B0803020103030203" pitchFamily="34" charset="0"/>
              </a:rPr>
              <a:t>Any questions?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9E377A7-8E67-1C41-B465-9EEB6512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53" y="2645741"/>
            <a:ext cx="25765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2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122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Sassoon Primary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McGarrigle</dc:creator>
  <cp:lastModifiedBy>A McGarrigle</cp:lastModifiedBy>
  <cp:revision>8</cp:revision>
  <cp:lastPrinted>2023-06-28T08:35:56Z</cp:lastPrinted>
  <dcterms:created xsi:type="dcterms:W3CDTF">2023-06-27T22:21:05Z</dcterms:created>
  <dcterms:modified xsi:type="dcterms:W3CDTF">2023-06-28T08:55:08Z</dcterms:modified>
</cp:coreProperties>
</file>